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D292D-26B1-43F6-8B2D-5C48FAEA55F2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A302E9-002C-4781-A1CA-B616E8CB7D5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65318-80AB-4652-AE42-1BF4DFCD6B6B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Science of Biology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Topic #1: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science?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algn="ctr">
              <a:buNone/>
            </a:pPr>
            <a:r>
              <a:rPr lang="en-US" b="1" u="sng" dirty="0" smtClean="0"/>
              <a:t>YES</a:t>
            </a:r>
          </a:p>
          <a:p>
            <a:r>
              <a:rPr lang="en-US" dirty="0" smtClean="0"/>
              <a:t>Way of thinking</a:t>
            </a:r>
          </a:p>
          <a:p>
            <a:endParaRPr lang="en-US" dirty="0" smtClean="0"/>
          </a:p>
          <a:p>
            <a:r>
              <a:rPr lang="en-US" dirty="0" smtClean="0"/>
              <a:t>Always adapting</a:t>
            </a:r>
          </a:p>
          <a:p>
            <a:endParaRPr lang="en-US" dirty="0" smtClean="0"/>
          </a:p>
          <a:p>
            <a:r>
              <a:rPr lang="en-US" dirty="0" smtClean="0"/>
              <a:t>Open to discussion and testing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algn="ctr">
              <a:buNone/>
            </a:pPr>
            <a:r>
              <a:rPr lang="en-US" b="1" u="sng" dirty="0" smtClean="0"/>
              <a:t>NO</a:t>
            </a:r>
          </a:p>
          <a:p>
            <a:r>
              <a:rPr lang="en-US" dirty="0" smtClean="0"/>
              <a:t>Never changing</a:t>
            </a:r>
          </a:p>
          <a:p>
            <a:endParaRPr lang="en-US" dirty="0" smtClean="0"/>
          </a:p>
          <a:p>
            <a:r>
              <a:rPr lang="en-US" dirty="0" smtClean="0"/>
              <a:t>List of useless facts</a:t>
            </a:r>
          </a:p>
          <a:p>
            <a:endParaRPr lang="en-US" dirty="0" smtClean="0"/>
          </a:p>
          <a:p>
            <a:r>
              <a:rPr lang="en-US" dirty="0" smtClean="0"/>
              <a:t>Unidirectional study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science?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organized way of gathering and analyzing evidence about the natural world.</a:t>
            </a:r>
          </a:p>
          <a:p>
            <a:endParaRPr lang="en-US" dirty="0" smtClean="0"/>
          </a:p>
          <a:p>
            <a:r>
              <a:rPr lang="en-US" dirty="0" smtClean="0"/>
              <a:t>Science is not a thing it is a way of thinking about the world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science?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What are the goals of science?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1.) Provide natural explanations for events in the natural world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2.) Use these explanations to understand patterns in nature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3.) Use these explanations to make predictions about nature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Scientific Method(</a:t>
            </a:r>
            <a:r>
              <a:rPr lang="en-US" dirty="0" err="1" smtClean="0"/>
              <a:t>ology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scientific method is NOT a set of five or six steps that must be performed in a specific order.</a:t>
            </a:r>
          </a:p>
          <a:p>
            <a:endParaRPr lang="en-US" dirty="0" smtClean="0"/>
          </a:p>
          <a:p>
            <a:r>
              <a:rPr lang="en-US" dirty="0" smtClean="0"/>
              <a:t>It is simply observing an event, using prior knowledge to create a logical explanation, testing that explanation, using the results of the test to evaluate your explanation.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Scientific Method(</a:t>
            </a:r>
            <a:r>
              <a:rPr lang="en-US" dirty="0" err="1" smtClean="0"/>
              <a:t>ology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When people think scientifically they can skip certain steps in this methodology but for the most part…</a:t>
            </a:r>
            <a:endParaRPr lang="en-US" dirty="0"/>
          </a:p>
        </p:txBody>
      </p:sp>
      <p:pic>
        <p:nvPicPr>
          <p:cNvPr id="7" name="Content Placeholder 6" descr="scientific_method.gif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419600" y="1447800"/>
            <a:ext cx="4529208" cy="518160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</TotalTime>
  <Words>151</Words>
  <Application>Microsoft Office PowerPoint</Application>
  <PresentationFormat>On-screen Show (4:3)</PresentationFormat>
  <Paragraphs>34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Module</vt:lpstr>
      <vt:lpstr>The Science of Biology</vt:lpstr>
      <vt:lpstr>What is science?</vt:lpstr>
      <vt:lpstr>What is science?</vt:lpstr>
      <vt:lpstr>What is science?</vt:lpstr>
      <vt:lpstr>Scientific Method(ology)</vt:lpstr>
      <vt:lpstr>Scientific Method(ology)</vt:lpstr>
    </vt:vector>
  </TitlesOfParts>
  <Company>GNA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Science of Biology</dc:title>
  <dc:creator> </dc:creator>
  <cp:lastModifiedBy> </cp:lastModifiedBy>
  <cp:revision>1</cp:revision>
  <dcterms:created xsi:type="dcterms:W3CDTF">2012-01-26T14:58:23Z</dcterms:created>
  <dcterms:modified xsi:type="dcterms:W3CDTF">2012-01-26T15:00:56Z</dcterms:modified>
</cp:coreProperties>
</file>